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2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83F9D5C-B600-4191-8D9F-AB6E5186716E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DBABC68-03E5-45D6-AA47-87EFA2B0C2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 Hutchinson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957508" cy="4077148"/>
          </a:xfrm>
        </p:spPr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Migrated from England to Massachusetts Bay Colony in 1634</a:t>
            </a:r>
          </a:p>
          <a:p>
            <a:r>
              <a:rPr lang="en-US" sz="4200" b="1" dirty="0" smtClean="0"/>
              <a:t>Started meeting with other women to discuss the minister’s sermons.</a:t>
            </a:r>
          </a:p>
          <a:p>
            <a:r>
              <a:rPr lang="en-US" sz="4200" b="1" dirty="0" smtClean="0"/>
              <a:t>Believed that that if one’s fate is predetermined therefore adhering to the piety of the Puritan tradition would be irrelevant. </a:t>
            </a:r>
          </a:p>
          <a:p>
            <a:r>
              <a:rPr lang="en-US" sz="4200" b="1" dirty="0" smtClean="0"/>
              <a:t>Because of her beliefs she was tried fro heresy, banished, and excommunicated. </a:t>
            </a:r>
          </a:p>
          <a:p>
            <a:r>
              <a:rPr lang="en-US" sz="4200" dirty="0" smtClean="0"/>
              <a:t>1638 with some of her followers she started a colony that is now Portsmouth, Rhode Island.</a:t>
            </a:r>
          </a:p>
          <a:p>
            <a:r>
              <a:rPr lang="en-US" sz="4200" dirty="0" smtClean="0"/>
              <a:t>A year after he husband’s death she, her servants and all of her children save one were killed by Natives. Some in Massachusetts believed it was divine justice.</a:t>
            </a:r>
          </a:p>
          <a:p>
            <a:endParaRPr lang="en-US" sz="42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62449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in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Massachusetts Bay Colony was founded on the idea of coming to the New World for freedom of religion. </a:t>
            </a:r>
          </a:p>
          <a:p>
            <a:r>
              <a:rPr lang="en-US" dirty="0" smtClean="0"/>
              <a:t>Extremely strict and pious society.</a:t>
            </a:r>
          </a:p>
          <a:p>
            <a:r>
              <a:rPr lang="en-US" dirty="0" smtClean="0"/>
              <a:t>Religion dictated life</a:t>
            </a:r>
          </a:p>
          <a:p>
            <a:pPr lvl="1"/>
            <a:r>
              <a:rPr lang="en-US" dirty="0" smtClean="0"/>
              <a:t>School</a:t>
            </a:r>
          </a:p>
          <a:p>
            <a:pPr lvl="1"/>
            <a:r>
              <a:rPr lang="en-US" dirty="0" smtClean="0"/>
              <a:t>Church</a:t>
            </a:r>
          </a:p>
          <a:p>
            <a:pPr lvl="1"/>
            <a:r>
              <a:rPr lang="en-US" dirty="0" smtClean="0"/>
              <a:t>Gender roles/interacting in society</a:t>
            </a:r>
          </a:p>
          <a:p>
            <a:r>
              <a:rPr lang="en-US" dirty="0" smtClean="0"/>
              <a:t>Anne Hutchinson and Roger Williams were banished for their differing beliefs.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794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15786</TotalTime>
  <Words>159</Words>
  <Application>Microsoft Macintosh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Austin</vt:lpstr>
      <vt:lpstr>Anne Hutchinson</vt:lpstr>
      <vt:lpstr>Religion in Society</vt:lpstr>
    </vt:vector>
  </TitlesOfParts>
  <Company>RSU 14 Windham / Raymond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Anne Hutchinson</dc:title>
  <dc:creator>Windows User</dc:creator>
  <cp:lastModifiedBy>Dominic Lambek</cp:lastModifiedBy>
  <cp:revision>3</cp:revision>
  <dcterms:created xsi:type="dcterms:W3CDTF">2013-02-14T17:09:57Z</dcterms:created>
  <dcterms:modified xsi:type="dcterms:W3CDTF">2013-02-28T04:27:38Z</dcterms:modified>
</cp:coreProperties>
</file>